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2" r:id="rId2"/>
    <p:sldId id="261" r:id="rId3"/>
    <p:sldId id="256" r:id="rId4"/>
    <p:sldId id="258" r:id="rId5"/>
    <p:sldId id="259" r:id="rId6"/>
    <p:sldId id="264" r:id="rId7"/>
    <p:sldId id="260" r:id="rId8"/>
    <p:sldId id="266" r:id="rId9"/>
    <p:sldId id="265"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B5D603-36A6-4541-8535-E6075FAB2DC4}" type="datetimeFigureOut">
              <a:rPr lang="en-US" smtClean="0"/>
              <a:pPr/>
              <a:t>2/8/2016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3CD7A-3FE8-4CB2-B9C2-2A00C46DFB8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D3CD7A-3FE8-4CB2-B9C2-2A00C46DFB8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D3CD7A-3FE8-4CB2-B9C2-2A00C46DFB8F}" type="slidenum">
              <a:rPr lang="en-US" smtClean="0"/>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D3CD7A-3FE8-4CB2-B9C2-2A00C46DFB8F}"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D3CD7A-3FE8-4CB2-B9C2-2A00C46DFB8F}"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D3CD7A-3FE8-4CB2-B9C2-2A00C46DFB8F}"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D3CD7A-3FE8-4CB2-B9C2-2A00C46DFB8F}"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D3CD7A-3FE8-4CB2-B9C2-2A00C46DFB8F}"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D3CD7A-3FE8-4CB2-B9C2-2A00C46DFB8F}"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D3CD7A-3FE8-4CB2-B9C2-2A00C46DFB8F}"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D3CD7A-3FE8-4CB2-B9C2-2A00C46DFB8F}"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417320C-6CDD-4BA1-BD7C-654272D755CE}" type="datetimeFigureOut">
              <a:rPr lang="en-US" smtClean="0"/>
              <a:pPr/>
              <a:t>2/8/2016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BA277A8-54AA-4FA8-AB49-7EA27728EB21}"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17320C-6CDD-4BA1-BD7C-654272D755CE}" type="datetimeFigureOut">
              <a:rPr lang="en-US" smtClean="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A277A8-54AA-4FA8-AB49-7EA27728EB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1BA277A8-54AA-4FA8-AB49-7EA27728EB21}"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17320C-6CDD-4BA1-BD7C-654272D755CE}" type="datetimeFigureOut">
              <a:rPr lang="en-US" smtClean="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417320C-6CDD-4BA1-BD7C-654272D755CE}" type="datetimeFigureOut">
              <a:rPr lang="en-US" smtClean="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1BA277A8-54AA-4FA8-AB49-7EA27728EB21}"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D417320C-6CDD-4BA1-BD7C-654272D755CE}" type="datetimeFigureOut">
              <a:rPr lang="en-US" smtClean="0"/>
              <a:pPr/>
              <a:t>2/8/2016</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BA277A8-54AA-4FA8-AB49-7EA27728EB21}"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417320C-6CDD-4BA1-BD7C-654272D755CE}" type="datetimeFigureOut">
              <a:rPr lang="en-US" smtClean="0"/>
              <a:pPr/>
              <a:t>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A277A8-54AA-4FA8-AB49-7EA27728EB21}"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417320C-6CDD-4BA1-BD7C-654272D755CE}" type="datetimeFigureOut">
              <a:rPr lang="en-US" smtClean="0"/>
              <a:pPr/>
              <a:t>2/8/2016</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BA277A8-54AA-4FA8-AB49-7EA27728EB21}"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17320C-6CDD-4BA1-BD7C-654272D755CE}" type="datetimeFigureOut">
              <a:rPr lang="en-US" smtClean="0"/>
              <a:pPr/>
              <a:t>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1BA277A8-54AA-4FA8-AB49-7EA27728EB2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417320C-6CDD-4BA1-BD7C-654272D755CE}" type="datetimeFigureOut">
              <a:rPr lang="en-US" smtClean="0"/>
              <a:pPr/>
              <a:t>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BA277A8-54AA-4FA8-AB49-7EA27728EB2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BA277A8-54AA-4FA8-AB49-7EA27728EB21}"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D417320C-6CDD-4BA1-BD7C-654272D755CE}" type="datetimeFigureOut">
              <a:rPr lang="en-US" smtClean="0"/>
              <a:pPr/>
              <a:t>2/8/2016</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1BA277A8-54AA-4FA8-AB49-7EA27728EB21}"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D417320C-6CDD-4BA1-BD7C-654272D755CE}" type="datetimeFigureOut">
              <a:rPr lang="en-US" smtClean="0"/>
              <a:pPr/>
              <a:t>2/8/2016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417320C-6CDD-4BA1-BD7C-654272D755CE}" type="datetimeFigureOut">
              <a:rPr lang="en-US" smtClean="0"/>
              <a:pPr/>
              <a:t>2/8/2016</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BA277A8-54AA-4FA8-AB49-7EA27728EB21}"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Goal </a:t>
            </a:r>
            <a:r>
              <a:rPr lang="en-US" sz="4800" dirty="0" smtClean="0"/>
              <a:t>Setting</a:t>
            </a:r>
            <a:endParaRPr lang="en-US" sz="4800" dirty="0"/>
          </a:p>
        </p:txBody>
      </p:sp>
      <p:sp>
        <p:nvSpPr>
          <p:cNvPr id="4" name="Text Placeholder 3"/>
          <p:cNvSpPr>
            <a:spLocks noGrp="1"/>
          </p:cNvSpPr>
          <p:nvPr>
            <p:ph type="body" sz="half" idx="2"/>
          </p:nvPr>
        </p:nvSpPr>
        <p:spPr/>
        <p:txBody>
          <a:bodyPr/>
          <a:lstStyle/>
          <a:p>
            <a:r>
              <a:rPr lang="en-US" sz="2400" dirty="0" smtClean="0"/>
              <a:t>The most important part of your upcoming year is the “FIRST 90 DAYS” because the actions you take during this time will set your course for the year ahead.</a:t>
            </a:r>
          </a:p>
          <a:p>
            <a:endParaRPr lang="en-US" sz="1200" i="1" dirty="0" smtClean="0"/>
          </a:p>
          <a:p>
            <a:r>
              <a:rPr lang="en-US" sz="1400" i="1" dirty="0" smtClean="0"/>
              <a:t>Sandra Tillinghast, ENVP</a:t>
            </a:r>
            <a:endParaRPr lang="en-US" sz="1400" i="1" dirty="0"/>
          </a:p>
        </p:txBody>
      </p:sp>
      <p:pic>
        <p:nvPicPr>
          <p:cNvPr id="2050" name="Picture 2" descr="http://www.pppretirementplans.com/images/successladder2.jpg"/>
          <p:cNvPicPr>
            <a:picLocks noGrp="1" noChangeAspect="1" noChangeArrowheads="1"/>
          </p:cNvPicPr>
          <p:nvPr>
            <p:ph type="pic" idx="1"/>
          </p:nvPr>
        </p:nvPicPr>
        <p:blipFill>
          <a:blip r:embed="rId3" cstate="print"/>
          <a:srcRect t="1515" b="1515"/>
          <a:stretch>
            <a:fillRect/>
          </a:stretch>
        </p:blipFill>
        <p:spPr bwMode="auto">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381000" y="838200"/>
            <a:ext cx="2362200" cy="5287963"/>
          </a:xfrm>
        </p:spPr>
        <p:txBody>
          <a:bodyPr>
            <a:normAutofit lnSpcReduction="10000"/>
          </a:bodyPr>
          <a:lstStyle/>
          <a:p>
            <a:r>
              <a:rPr lang="en-US" sz="2400" dirty="0" smtClean="0"/>
              <a:t>You have brains in your head and feet in your shoes you can steer yourself any direction you choose.  You’re on your own and you know what you know and you are the one who’ll decide where to go.</a:t>
            </a:r>
          </a:p>
          <a:p>
            <a:r>
              <a:rPr lang="en-US" dirty="0" smtClean="0"/>
              <a:t>-Dr. Seuss</a:t>
            </a:r>
            <a:endParaRPr lang="en-US" dirty="0"/>
          </a:p>
        </p:txBody>
      </p:sp>
      <p:pic>
        <p:nvPicPr>
          <p:cNvPr id="27650" name="Picture 2" descr="http://thedomesticfringe.files.wordpress.com/2010/04/dr_seuss_thing1_thing2_plaque.jpg"/>
          <p:cNvPicPr>
            <a:picLocks noChangeAspect="1" noChangeArrowheads="1"/>
          </p:cNvPicPr>
          <p:nvPr/>
        </p:nvPicPr>
        <p:blipFill>
          <a:blip r:embed="rId3" cstate="print"/>
          <a:srcRect/>
          <a:stretch>
            <a:fillRect/>
          </a:stretch>
        </p:blipFill>
        <p:spPr bwMode="auto">
          <a:xfrm>
            <a:off x="3276599" y="1066800"/>
            <a:ext cx="5119099" cy="4648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09600" y="2438400"/>
            <a:ext cx="7848600" cy="3886200"/>
          </a:xfrm>
        </p:spPr>
        <p:txBody>
          <a:bodyPr>
            <a:normAutofit/>
          </a:bodyPr>
          <a:lstStyle/>
          <a:p>
            <a:r>
              <a:rPr lang="en-US" dirty="0" smtClean="0"/>
              <a:t>The tragedy of life does not lie in not reaching your goals, the tragedy lies in not having any goals to reach.</a:t>
            </a:r>
          </a:p>
          <a:p>
            <a:endParaRPr lang="en-US" dirty="0" smtClean="0"/>
          </a:p>
          <a:p>
            <a:r>
              <a:rPr lang="en-US" dirty="0" smtClean="0"/>
              <a:t>It isn’t a calamity to die with dreams unfulfilled, but it is a calamity not to dream.</a:t>
            </a:r>
          </a:p>
          <a:p>
            <a:endParaRPr lang="en-US" dirty="0" smtClean="0"/>
          </a:p>
          <a:p>
            <a:r>
              <a:rPr lang="en-US" dirty="0" smtClean="0"/>
              <a:t>-Dr. Benjamin Mays</a:t>
            </a:r>
          </a:p>
          <a:p>
            <a:endParaRPr lang="en-US" dirty="0" smtClean="0"/>
          </a:p>
          <a:p>
            <a:r>
              <a:rPr lang="en-US" dirty="0" smtClean="0"/>
              <a:t>There will always be obstacles.  I refuse to allow obstacles to consume and dissipate the quality of my attention to the present moment.  My goals are mine to achieve.</a:t>
            </a:r>
          </a:p>
          <a:p>
            <a:r>
              <a:rPr lang="en-US" dirty="0" smtClean="0"/>
              <a:t>-Sandra </a:t>
            </a:r>
            <a:r>
              <a:rPr lang="en-US" dirty="0" err="1" smtClean="0"/>
              <a:t>tillinghast</a:t>
            </a:r>
            <a:endParaRPr lang="en-US" dirty="0" smtClean="0"/>
          </a:p>
          <a:p>
            <a:endParaRPr lang="en-US" dirty="0"/>
          </a:p>
        </p:txBody>
      </p:sp>
      <p:sp>
        <p:nvSpPr>
          <p:cNvPr id="3" name="Title 2"/>
          <p:cNvSpPr>
            <a:spLocks noGrp="1"/>
          </p:cNvSpPr>
          <p:nvPr>
            <p:ph type="title"/>
          </p:nvPr>
        </p:nvSpPr>
        <p:spPr>
          <a:xfrm>
            <a:off x="722313" y="381000"/>
            <a:ext cx="7772400" cy="1676400"/>
          </a:xfrm>
        </p:spPr>
        <p:txBody>
          <a:bodyPr>
            <a:normAutofit fontScale="90000"/>
          </a:bodyPr>
          <a:lstStyle/>
          <a:p>
            <a:r>
              <a:rPr lang="en-US" dirty="0" smtClean="0"/>
              <a:t>Your imagination is the preview to life’s coming attractions</a:t>
            </a:r>
            <a:br>
              <a:rPr lang="en-US" dirty="0" smtClean="0"/>
            </a:br>
            <a:r>
              <a:rPr lang="en-US" sz="3600" i="1" dirty="0" smtClean="0"/>
              <a:t>-Albert Einstein</a:t>
            </a:r>
            <a:endParaRPr lang="en-US" sz="36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2514600"/>
            <a:ext cx="7467600" cy="3733800"/>
          </a:xfrm>
        </p:spPr>
        <p:txBody>
          <a:bodyPr>
            <a:normAutofit fontScale="70000" lnSpcReduction="20000"/>
          </a:bodyPr>
          <a:lstStyle/>
          <a:p>
            <a:pPr marL="342900" indent="-342900">
              <a:buAutoNum type="arabicPeriod"/>
            </a:pPr>
            <a:r>
              <a:rPr lang="en-US" sz="2400" dirty="0" smtClean="0"/>
              <a:t>Prepare by reviewing </a:t>
            </a:r>
            <a:r>
              <a:rPr lang="en-US" sz="2400" dirty="0" smtClean="0"/>
              <a:t>the previous year</a:t>
            </a:r>
            <a:endParaRPr lang="en-US" sz="2400" dirty="0" smtClean="0"/>
          </a:p>
          <a:p>
            <a:pPr marL="342900" indent="-342900">
              <a:buAutoNum type="arabicPeriod"/>
            </a:pPr>
            <a:r>
              <a:rPr lang="en-US" sz="2400" dirty="0" smtClean="0"/>
              <a:t>Write out your top 3 business goals and Life </a:t>
            </a:r>
            <a:r>
              <a:rPr lang="en-US" sz="2400" dirty="0" smtClean="0"/>
              <a:t>Goals</a:t>
            </a:r>
            <a:endParaRPr lang="en-US" sz="2400" dirty="0" smtClean="0"/>
          </a:p>
          <a:p>
            <a:pPr marL="342900" indent="-342900">
              <a:buAutoNum type="arabicPeriod"/>
            </a:pPr>
            <a:r>
              <a:rPr lang="en-US" sz="2400" dirty="0" smtClean="0"/>
              <a:t>Write a list of your desires.  Carry it with you, Look at your list in the morning and at night. Manifest the future through your deepest, most cherished intentions and desires.</a:t>
            </a:r>
          </a:p>
          <a:p>
            <a:pPr marL="342900" indent="-342900"/>
            <a:r>
              <a:rPr lang="en-US" sz="2400" dirty="0" smtClean="0"/>
              <a:t>Make a goal poster or Vision Board. Release your Goals, your intentions and desires to the universe.</a:t>
            </a:r>
          </a:p>
          <a:p>
            <a:pPr marL="342900" indent="-342900"/>
            <a:r>
              <a:rPr lang="en-US" sz="2000" dirty="0" smtClean="0">
                <a:solidFill>
                  <a:srgbClr val="FF6600"/>
                </a:solidFill>
              </a:rPr>
              <a:t>4</a:t>
            </a:r>
            <a:r>
              <a:rPr lang="en-US" sz="2000" dirty="0" smtClean="0">
                <a:solidFill>
                  <a:srgbClr val="FF0000"/>
                </a:solidFill>
              </a:rPr>
              <a:t>. </a:t>
            </a:r>
            <a:r>
              <a:rPr lang="en-US" sz="2000" dirty="0" smtClean="0">
                <a:solidFill>
                  <a:schemeClr val="bg2">
                    <a:lumMod val="50000"/>
                  </a:schemeClr>
                </a:solidFill>
              </a:rPr>
              <a:t>Action Step: </a:t>
            </a:r>
            <a:r>
              <a:rPr lang="en-US" sz="2400" dirty="0" smtClean="0"/>
              <a:t>Make your Plan and Follow it.  Who, What and Where?</a:t>
            </a:r>
          </a:p>
          <a:p>
            <a:pPr marL="342900" indent="-342900"/>
            <a:r>
              <a:rPr lang="en-US" sz="2000" dirty="0" smtClean="0">
                <a:solidFill>
                  <a:srgbClr val="FF6600"/>
                </a:solidFill>
              </a:rPr>
              <a:t>5.  </a:t>
            </a:r>
            <a:r>
              <a:rPr lang="en-US" sz="2400" dirty="0" smtClean="0"/>
              <a:t>Ask Your Upline to Review Your Plan with you. Get Some support in Place.</a:t>
            </a:r>
            <a:endParaRPr lang="en-US" sz="2400" dirty="0"/>
          </a:p>
        </p:txBody>
      </p:sp>
      <p:sp>
        <p:nvSpPr>
          <p:cNvPr id="2" name="Title 1"/>
          <p:cNvSpPr>
            <a:spLocks noGrp="1"/>
          </p:cNvSpPr>
          <p:nvPr>
            <p:ph type="ctrTitle"/>
          </p:nvPr>
        </p:nvSpPr>
        <p:spPr>
          <a:xfrm>
            <a:off x="685800" y="228600"/>
            <a:ext cx="7772400" cy="1905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5 Steps to Manifesting and Reaching your </a:t>
            </a:r>
            <a:r>
              <a:rPr lang="en-US" sz="4000" dirty="0" smtClean="0"/>
              <a:t>Goals</a:t>
            </a:r>
            <a:r>
              <a:rPr lang="en-US" sz="5400" dirty="0" smtClean="0"/>
              <a:t/>
            </a:r>
            <a:br>
              <a:rPr lang="en-US" sz="5400" dirty="0" smtClean="0"/>
            </a:br>
            <a:endParaRPr lang="en-US"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2012 - Year In Review – Step 1</a:t>
            </a:r>
            <a:endParaRPr lang="en-US" dirty="0">
              <a:solidFill>
                <a:srgbClr val="FF6600"/>
              </a:solidFill>
            </a:endParaRPr>
          </a:p>
        </p:txBody>
      </p:sp>
      <p:sp>
        <p:nvSpPr>
          <p:cNvPr id="3" name="Content Placeholder 2"/>
          <p:cNvSpPr>
            <a:spLocks noGrp="1"/>
          </p:cNvSpPr>
          <p:nvPr>
            <p:ph sz="quarter" idx="1"/>
          </p:nvPr>
        </p:nvSpPr>
        <p:spPr/>
        <p:txBody>
          <a:bodyPr>
            <a:normAutofit fontScale="92500" lnSpcReduction="10000"/>
          </a:bodyPr>
          <a:lstStyle/>
          <a:p>
            <a:r>
              <a:rPr lang="en-US" dirty="0" smtClean="0"/>
              <a:t>List 10 major wins or accomplishments you experienced.</a:t>
            </a:r>
          </a:p>
          <a:p>
            <a:r>
              <a:rPr lang="en-US" dirty="0" smtClean="0"/>
              <a:t>In what ways have YOU grown or developed yourself in 2012?</a:t>
            </a:r>
          </a:p>
          <a:p>
            <a:r>
              <a:rPr lang="en-US" dirty="0" smtClean="0"/>
              <a:t>What are you most proud of?</a:t>
            </a:r>
          </a:p>
          <a:p>
            <a:r>
              <a:rPr lang="en-US" dirty="0" smtClean="0"/>
              <a:t>What are 2 or 3 “lessons” you learned?</a:t>
            </a:r>
          </a:p>
          <a:p>
            <a:r>
              <a:rPr lang="en-US" dirty="0" smtClean="0"/>
              <a:t>What did you do that took you out of your comfort zone?</a:t>
            </a:r>
          </a:p>
          <a:p>
            <a:r>
              <a:rPr lang="en-US" dirty="0" smtClean="0"/>
              <a:t>Where did you get stuck or off track?</a:t>
            </a:r>
          </a:p>
          <a:p>
            <a:r>
              <a:rPr lang="en-US" dirty="0" smtClean="0"/>
              <a:t>What one change would you like to make that will set you up for more success in this coming year?</a:t>
            </a:r>
          </a:p>
          <a:p>
            <a:r>
              <a:rPr lang="en-US" dirty="0" smtClean="0"/>
              <a:t>What were your major distractions-took focus from bus?</a:t>
            </a:r>
          </a:p>
          <a:p>
            <a:r>
              <a:rPr lang="en-US" dirty="0" smtClean="0"/>
              <a:t>List 3 people who’s life you impacted in 2012.</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DON’T LEAVE IT TO CHANCE</a:t>
            </a:r>
            <a:br>
              <a:rPr lang="en-US" dirty="0" smtClean="0"/>
            </a:br>
            <a:r>
              <a:rPr lang="en-US" dirty="0" smtClean="0"/>
              <a:t>CREATE YOUR LIFE</a:t>
            </a:r>
            <a:endParaRPr lang="en-US" dirty="0"/>
          </a:p>
        </p:txBody>
      </p:sp>
      <p:sp>
        <p:nvSpPr>
          <p:cNvPr id="3" name="Content Placeholder 2"/>
          <p:cNvSpPr>
            <a:spLocks noGrp="1"/>
          </p:cNvSpPr>
          <p:nvPr>
            <p:ph type="body" sz="half" idx="2"/>
          </p:nvPr>
        </p:nvSpPr>
        <p:spPr>
          <a:xfrm>
            <a:off x="228600" y="914400"/>
            <a:ext cx="2590800" cy="5410200"/>
          </a:xfrm>
        </p:spPr>
        <p:txBody>
          <a:bodyPr>
            <a:normAutofit fontScale="92500" lnSpcReduction="10000"/>
          </a:bodyPr>
          <a:lstStyle/>
          <a:p>
            <a:pPr algn="ctr"/>
            <a:r>
              <a:rPr lang="en-US" sz="2400" i="1" dirty="0" smtClean="0"/>
              <a:t>Step 2</a:t>
            </a:r>
          </a:p>
          <a:p>
            <a:pPr algn="ctr"/>
            <a:r>
              <a:rPr lang="en-US" sz="2400" i="1" dirty="0" smtClean="0"/>
              <a:t>Decide What Your Most </a:t>
            </a:r>
          </a:p>
          <a:p>
            <a:pPr algn="ctr"/>
            <a:r>
              <a:rPr lang="en-US" sz="2400" i="1" dirty="0" smtClean="0"/>
              <a:t>Important Goals</a:t>
            </a:r>
          </a:p>
          <a:p>
            <a:pPr algn="ctr"/>
            <a:r>
              <a:rPr lang="en-US" sz="2400" i="1" dirty="0" smtClean="0"/>
              <a:t>Are For 2013</a:t>
            </a:r>
          </a:p>
          <a:p>
            <a:pPr algn="ctr"/>
            <a:endParaRPr lang="en-US" sz="2400" dirty="0" smtClean="0"/>
          </a:p>
          <a:p>
            <a:r>
              <a:rPr lang="en-US" sz="2400" dirty="0" smtClean="0"/>
              <a:t>3 Business Goals</a:t>
            </a:r>
          </a:p>
          <a:p>
            <a:r>
              <a:rPr lang="en-US" sz="2400" dirty="0" smtClean="0"/>
              <a:t>1 Personal Goal</a:t>
            </a:r>
          </a:p>
          <a:p>
            <a:r>
              <a:rPr lang="en-US" sz="2400" dirty="0" smtClean="0"/>
              <a:t>1 Health Goal</a:t>
            </a:r>
          </a:p>
          <a:p>
            <a:r>
              <a:rPr lang="en-US" sz="2400" dirty="0" smtClean="0"/>
              <a:t>1 Financial Goal</a:t>
            </a:r>
          </a:p>
          <a:p>
            <a:r>
              <a:rPr lang="en-US" sz="2400" dirty="0" smtClean="0"/>
              <a:t>1 Fun Goal</a:t>
            </a:r>
          </a:p>
          <a:p>
            <a:endParaRPr lang="en-US" dirty="0" smtClean="0"/>
          </a:p>
          <a:p>
            <a:pPr>
              <a:buNone/>
            </a:pPr>
            <a:endParaRPr lang="en-US" dirty="0" smtClean="0"/>
          </a:p>
        </p:txBody>
      </p:sp>
      <p:pic>
        <p:nvPicPr>
          <p:cNvPr id="8194" name="Picture 2" descr="http://chiron.valdosta.edu/djudd/artist4.jpg"/>
          <p:cNvPicPr>
            <a:picLocks noChangeAspect="1" noChangeArrowheads="1"/>
          </p:cNvPicPr>
          <p:nvPr/>
        </p:nvPicPr>
        <p:blipFill>
          <a:blip r:embed="rId3" cstate="print"/>
          <a:srcRect/>
          <a:stretch>
            <a:fillRect/>
          </a:stretch>
        </p:blipFill>
        <p:spPr bwMode="auto">
          <a:xfrm>
            <a:off x="3200400" y="838200"/>
            <a:ext cx="5486400" cy="3962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4800600"/>
            <a:ext cx="5867400" cy="1600200"/>
          </a:xfrm>
        </p:spPr>
        <p:txBody>
          <a:bodyPr/>
          <a:lstStyle/>
          <a:p>
            <a:r>
              <a:rPr lang="en-US" sz="2000" i="1" dirty="0" smtClean="0"/>
              <a:t>Don’t Just Think It-Ink It!</a:t>
            </a:r>
            <a:br>
              <a:rPr lang="en-US" sz="2000" i="1" dirty="0" smtClean="0"/>
            </a:br>
            <a:r>
              <a:rPr lang="en-US" sz="2000" i="1" dirty="0" smtClean="0"/>
              <a:t>Make a list of your desires.</a:t>
            </a:r>
            <a:br>
              <a:rPr lang="en-US" sz="2000" i="1" dirty="0" smtClean="0"/>
            </a:br>
            <a:r>
              <a:rPr lang="en-US" sz="2000" i="1" dirty="0" smtClean="0"/>
              <a:t>Carry it with you and look at it Morning and Night!</a:t>
            </a:r>
            <a:r>
              <a:rPr lang="en-US" sz="3200" i="1" dirty="0" smtClean="0"/>
              <a:t/>
            </a:r>
            <a:br>
              <a:rPr lang="en-US" sz="3200" i="1" dirty="0" smtClean="0"/>
            </a:br>
            <a:endParaRPr lang="en-US" sz="3200" dirty="0"/>
          </a:p>
        </p:txBody>
      </p:sp>
      <p:sp>
        <p:nvSpPr>
          <p:cNvPr id="4" name="Text Placeholder 3"/>
          <p:cNvSpPr>
            <a:spLocks noGrp="1"/>
          </p:cNvSpPr>
          <p:nvPr>
            <p:ph type="body" sz="half" idx="2"/>
          </p:nvPr>
        </p:nvSpPr>
        <p:spPr/>
        <p:txBody>
          <a:bodyPr>
            <a:normAutofit fontScale="92500" lnSpcReduction="20000"/>
          </a:bodyPr>
          <a:lstStyle/>
          <a:p>
            <a:r>
              <a:rPr lang="en-US" sz="4400" dirty="0" smtClean="0"/>
              <a:t>Step 3</a:t>
            </a:r>
          </a:p>
          <a:p>
            <a:r>
              <a:rPr lang="en-US" sz="4000" dirty="0" smtClean="0"/>
              <a:t>A Goal Is A Dream Set To Paper.</a:t>
            </a:r>
          </a:p>
          <a:p>
            <a:r>
              <a:rPr lang="en-US" sz="4000" dirty="0" smtClean="0"/>
              <a:t>Make a Goal Poster or Vision Board</a:t>
            </a:r>
          </a:p>
          <a:p>
            <a:endParaRPr lang="en-US" sz="3200" i="1" dirty="0" smtClean="0"/>
          </a:p>
        </p:txBody>
      </p:sp>
      <p:pic>
        <p:nvPicPr>
          <p:cNvPr id="29698" name="Picture 2" descr="http://www.seoco.co.uk/blog/wp-content/uploads/2009/07/hand-writing.jpg"/>
          <p:cNvPicPr>
            <a:picLocks noChangeAspect="1" noChangeArrowheads="1"/>
          </p:cNvPicPr>
          <p:nvPr/>
        </p:nvPicPr>
        <p:blipFill>
          <a:blip r:embed="rId3" cstate="print"/>
          <a:srcRect/>
          <a:stretch>
            <a:fillRect/>
          </a:stretch>
        </p:blipFill>
        <p:spPr bwMode="auto">
          <a:xfrm>
            <a:off x="3657600" y="914400"/>
            <a:ext cx="3962400" cy="3962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1752" y="228600"/>
            <a:ext cx="8534400" cy="838200"/>
          </a:xfrm>
        </p:spPr>
        <p:txBody>
          <a:bodyPr>
            <a:noAutofit/>
          </a:bodyPr>
          <a:lstStyle/>
          <a:p>
            <a:r>
              <a:rPr lang="en-US" sz="2800" dirty="0" smtClean="0">
                <a:solidFill>
                  <a:srgbClr val="FF6600"/>
                </a:solidFill>
              </a:rPr>
              <a:t>Step 4 – Make Your Plan</a:t>
            </a:r>
            <a:br>
              <a:rPr lang="en-US" sz="2800" dirty="0" smtClean="0">
                <a:solidFill>
                  <a:srgbClr val="FF6600"/>
                </a:solidFill>
              </a:rPr>
            </a:br>
            <a:r>
              <a:rPr lang="en-US" sz="2800" dirty="0" smtClean="0">
                <a:solidFill>
                  <a:srgbClr val="FF6600"/>
                </a:solidFill>
              </a:rPr>
              <a:t>Who, What, When?  Create Your Dream Team</a:t>
            </a:r>
            <a:endParaRPr lang="en-US" sz="2800" dirty="0">
              <a:solidFill>
                <a:srgbClr val="FF6600"/>
              </a:solidFill>
            </a:endParaRPr>
          </a:p>
        </p:txBody>
      </p:sp>
      <p:sp>
        <p:nvSpPr>
          <p:cNvPr id="2" name="Text Placeholder 1"/>
          <p:cNvSpPr>
            <a:spLocks noGrp="1"/>
          </p:cNvSpPr>
          <p:nvPr>
            <p:ph sz="quarter" idx="1"/>
          </p:nvPr>
        </p:nvSpPr>
        <p:spPr/>
        <p:txBody>
          <a:bodyPr>
            <a:normAutofit lnSpcReduction="10000"/>
          </a:bodyPr>
          <a:lstStyle/>
          <a:p>
            <a:r>
              <a:rPr lang="en-US" sz="2400" dirty="0" smtClean="0"/>
              <a:t>Who will you talk to?</a:t>
            </a:r>
          </a:p>
          <a:p>
            <a:r>
              <a:rPr lang="en-US" sz="2400" dirty="0" smtClean="0"/>
              <a:t>Where will you meet them?</a:t>
            </a:r>
          </a:p>
          <a:p>
            <a:r>
              <a:rPr lang="en-US" sz="2400" dirty="0" smtClean="0"/>
              <a:t>When will you talk to them?</a:t>
            </a:r>
          </a:p>
          <a:p>
            <a:r>
              <a:rPr lang="en-US" sz="2400" dirty="0" smtClean="0"/>
              <a:t>How many calls will you make a day, a week?</a:t>
            </a:r>
          </a:p>
          <a:p>
            <a:r>
              <a:rPr lang="en-US" sz="2400" dirty="0" smtClean="0"/>
              <a:t>How many presentations will it take to reach your weekly, monthly goals?</a:t>
            </a:r>
          </a:p>
          <a:p>
            <a:r>
              <a:rPr lang="en-US" sz="2400" dirty="0" smtClean="0"/>
              <a:t>How many sponsoring interviews?</a:t>
            </a:r>
          </a:p>
          <a:p>
            <a:r>
              <a:rPr lang="en-US" sz="2400" dirty="0" smtClean="0"/>
              <a:t>What is your personal volume goal each month? Team Volume each month?</a:t>
            </a:r>
          </a:p>
          <a:p>
            <a:r>
              <a:rPr lang="en-US" sz="2400" dirty="0" smtClean="0"/>
              <a:t>When will you promote to the next level?</a:t>
            </a:r>
          </a:p>
          <a:p>
            <a:r>
              <a:rPr lang="en-US" sz="2400" dirty="0" smtClean="0"/>
              <a:t>Who will you promote to DM, AM, RVP, NVP?</a:t>
            </a:r>
          </a:p>
          <a:p>
            <a:pPr>
              <a:buNone/>
            </a:pPr>
            <a:endParaRPr lang="en-US" sz="24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Step 5 – Put Your Support In Place</a:t>
            </a:r>
            <a:endParaRPr lang="en-US" dirty="0">
              <a:solidFill>
                <a:srgbClr val="FF6600"/>
              </a:solidFill>
            </a:endParaRP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Ask Your Upline To Help You With Your Plan.</a:t>
            </a:r>
          </a:p>
          <a:p>
            <a:pPr marL="514350" indent="-514350">
              <a:buFont typeface="+mj-lt"/>
              <a:buAutoNum type="arabicPeriod"/>
            </a:pPr>
            <a:r>
              <a:rPr lang="en-US" dirty="0" smtClean="0"/>
              <a:t>Get an Accountability Buddy.  Someone who will hold you to your level of activity and your goals.</a:t>
            </a:r>
          </a:p>
          <a:p>
            <a:pPr marL="514350" indent="-514350">
              <a:buFont typeface="+mj-lt"/>
              <a:buAutoNum type="arabicPeriod"/>
            </a:pPr>
            <a:r>
              <a:rPr lang="en-US" dirty="0" smtClean="0"/>
              <a:t>Involve Your Family.  Have your home environment support you.  If they don’t then what action do you need to take to make that happen?</a:t>
            </a:r>
          </a:p>
          <a:p>
            <a:pPr marL="514350" indent="-514350">
              <a:buFont typeface="+mj-lt"/>
              <a:buAutoNum type="arabicPeriod"/>
            </a:pPr>
            <a:r>
              <a:rPr lang="en-US" dirty="0" smtClean="0"/>
              <a:t>Display Your Goal Poster/Vision Board.</a:t>
            </a:r>
          </a:p>
          <a:p>
            <a:pPr marL="514350" indent="-514350">
              <a:buFont typeface="+mj-lt"/>
              <a:buAutoNum type="arabicPeriod"/>
            </a:pPr>
            <a:r>
              <a:rPr lang="en-US" dirty="0" smtClean="0"/>
              <a:t>Make Your Desire List and Carry it with you.</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914400" y="2743200"/>
            <a:ext cx="7391400" cy="3733800"/>
          </a:xfrm>
        </p:spPr>
        <p:txBody>
          <a:bodyPr>
            <a:normAutofit lnSpcReduction="10000"/>
          </a:bodyPr>
          <a:lstStyle/>
          <a:p>
            <a:pPr marL="342900" indent="-342900" algn="l">
              <a:buAutoNum type="arabicPeriod"/>
            </a:pPr>
            <a:r>
              <a:rPr lang="en-US" sz="1800" dirty="0" smtClean="0"/>
              <a:t>Review </a:t>
            </a:r>
            <a:r>
              <a:rPr lang="en-US" sz="1800" dirty="0" smtClean="0"/>
              <a:t>your previous year.  </a:t>
            </a:r>
            <a:endParaRPr lang="en-US" sz="1800" dirty="0" smtClean="0"/>
          </a:p>
          <a:p>
            <a:pPr marL="342900" indent="-342900" algn="l">
              <a:buAutoNum type="arabicPeriod"/>
            </a:pPr>
            <a:r>
              <a:rPr lang="en-US" sz="1800" dirty="0" smtClean="0"/>
              <a:t>Decide What </a:t>
            </a:r>
            <a:r>
              <a:rPr lang="en-US" sz="1800" dirty="0" smtClean="0"/>
              <a:t>this year’s </a:t>
            </a:r>
            <a:r>
              <a:rPr lang="en-US" sz="1800" dirty="0" smtClean="0"/>
              <a:t>Goals </a:t>
            </a:r>
            <a:r>
              <a:rPr lang="en-US" sz="1800" dirty="0" smtClean="0"/>
              <a:t>will be </a:t>
            </a:r>
          </a:p>
          <a:p>
            <a:pPr marL="342900" indent="-342900" algn="l">
              <a:buAutoNum type="arabicPeriod"/>
            </a:pPr>
            <a:r>
              <a:rPr lang="en-US" sz="1800" dirty="0" smtClean="0"/>
              <a:t>Don’t just Think it-ink it! And Carry your list with you. Look at it AM/PM. </a:t>
            </a:r>
          </a:p>
          <a:p>
            <a:pPr marL="342900" indent="-342900" algn="l">
              <a:buAutoNum type="arabicPeriod"/>
            </a:pPr>
            <a:r>
              <a:rPr lang="en-US" sz="1800" dirty="0" smtClean="0"/>
              <a:t>Make your Plan.  Put your Strategy in Place.  Be specific, don’t wait, do it now!</a:t>
            </a:r>
          </a:p>
          <a:p>
            <a:pPr marL="342900" indent="-342900" algn="l">
              <a:buAutoNum type="arabicPeriod"/>
            </a:pPr>
            <a:r>
              <a:rPr lang="en-US" sz="1800" dirty="0" smtClean="0"/>
              <a:t>Connect with your upline to review your plan.  Get upline support, Get an accountability Buddy and Make sure your home environments support you.  If not, Decide how to make them better. </a:t>
            </a:r>
          </a:p>
          <a:p>
            <a:pPr marL="342900" indent="-342900" algn="l">
              <a:buAutoNum type="arabicPeriod"/>
            </a:pPr>
            <a:endParaRPr lang="en-US" sz="1800" dirty="0" smtClean="0"/>
          </a:p>
        </p:txBody>
      </p:sp>
      <p:sp>
        <p:nvSpPr>
          <p:cNvPr id="3" name="Title 2"/>
          <p:cNvSpPr>
            <a:spLocks noGrp="1"/>
          </p:cNvSpPr>
          <p:nvPr>
            <p:ph type="ctrTitle"/>
          </p:nvPr>
        </p:nvSpPr>
        <p:spPr>
          <a:xfrm>
            <a:off x="685800" y="381000"/>
            <a:ext cx="7772400" cy="1143000"/>
          </a:xfrm>
        </p:spPr>
        <p:txBody>
          <a:bodyPr>
            <a:normAutofit/>
          </a:bodyPr>
          <a:lstStyle/>
          <a:p>
            <a:r>
              <a:rPr lang="en-US" sz="5400" dirty="0" smtClean="0"/>
              <a:t>REVIEW</a:t>
            </a:r>
            <a:endParaRPr lang="en-US" sz="5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2540</TotalTime>
  <Words>716</Words>
  <Application>Microsoft Office PowerPoint</Application>
  <PresentationFormat>On-screen Show (4:3)</PresentationFormat>
  <Paragraphs>79</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Georgia</vt:lpstr>
      <vt:lpstr>Wingdings</vt:lpstr>
      <vt:lpstr>Wingdings 2</vt:lpstr>
      <vt:lpstr>Civic</vt:lpstr>
      <vt:lpstr>Goal Setting</vt:lpstr>
      <vt:lpstr>Your imagination is the preview to life’s coming attractions -Albert Einstein</vt:lpstr>
      <vt:lpstr>   5 Steps to Manifesting and Reaching your Goals </vt:lpstr>
      <vt:lpstr>2012 - Year In Review – Step 1</vt:lpstr>
      <vt:lpstr>DON’T LEAVE IT TO CHANCE CREATE YOUR LIFE</vt:lpstr>
      <vt:lpstr>Don’t Just Think It-Ink It! Make a list of your desires. Carry it with you and look at it Morning and Night! </vt:lpstr>
      <vt:lpstr>Step 4 – Make Your Plan Who, What, When?  Create Your Dream Team</vt:lpstr>
      <vt:lpstr>Step 5 – Put Your Support In Place</vt:lpstr>
      <vt:lpstr>REVIEW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 Setting 2011</dc:title>
  <dc:creator>Gerly</dc:creator>
  <cp:lastModifiedBy>Gerly Noland</cp:lastModifiedBy>
  <cp:revision>35</cp:revision>
  <dcterms:created xsi:type="dcterms:W3CDTF">2011-01-04T00:23:40Z</dcterms:created>
  <dcterms:modified xsi:type="dcterms:W3CDTF">2016-02-08T19:30:08Z</dcterms:modified>
</cp:coreProperties>
</file>